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471" r:id="rId3"/>
    <p:sldId id="539" r:id="rId4"/>
    <p:sldId id="538" r:id="rId5"/>
    <p:sldId id="608" r:id="rId6"/>
    <p:sldId id="766" r:id="rId7"/>
    <p:sldId id="762" r:id="rId8"/>
    <p:sldId id="767" r:id="rId9"/>
    <p:sldId id="723" r:id="rId10"/>
    <p:sldId id="768" r:id="rId11"/>
    <p:sldId id="769" r:id="rId12"/>
    <p:sldId id="770" r:id="rId13"/>
    <p:sldId id="772" r:id="rId14"/>
    <p:sldId id="773" r:id="rId15"/>
    <p:sldId id="774" r:id="rId16"/>
    <p:sldId id="775" r:id="rId17"/>
    <p:sldId id="776" r:id="rId18"/>
    <p:sldId id="777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91" r:id="rId33"/>
    <p:sldId id="792" r:id="rId34"/>
    <p:sldId id="793" r:id="rId35"/>
    <p:sldId id="794" r:id="rId36"/>
    <p:sldId id="795" r:id="rId37"/>
    <p:sldId id="796" r:id="rId38"/>
    <p:sldId id="797" r:id="rId39"/>
    <p:sldId id="798" r:id="rId40"/>
    <p:sldId id="799" r:id="rId41"/>
    <p:sldId id="590" r:id="rId42"/>
    <p:sldId id="800" r:id="rId43"/>
    <p:sldId id="724" r:id="rId44"/>
    <p:sldId id="801" r:id="rId45"/>
    <p:sldId id="802" r:id="rId46"/>
    <p:sldId id="803" r:id="rId47"/>
    <p:sldId id="804" r:id="rId48"/>
    <p:sldId id="805" r:id="rId49"/>
    <p:sldId id="819" r:id="rId50"/>
    <p:sldId id="806" r:id="rId51"/>
    <p:sldId id="807" r:id="rId52"/>
    <p:sldId id="808" r:id="rId53"/>
    <p:sldId id="809" r:id="rId54"/>
    <p:sldId id="810" r:id="rId55"/>
    <p:sldId id="811" r:id="rId56"/>
    <p:sldId id="812" r:id="rId57"/>
    <p:sldId id="813" r:id="rId58"/>
    <p:sldId id="814" r:id="rId59"/>
    <p:sldId id="815" r:id="rId60"/>
    <p:sldId id="816" r:id="rId61"/>
    <p:sldId id="817" r:id="rId62"/>
    <p:sldId id="818" r:id="rId63"/>
    <p:sldId id="385" r:id="rId6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베리언트" id="{D80F80EA-2F81-44C7-9D41-E11C916EABF7}">
          <p14:sldIdLst>
            <p14:sldId id="538"/>
            <p14:sldId id="608"/>
            <p14:sldId id="766"/>
            <p14:sldId id="762"/>
            <p14:sldId id="767"/>
            <p14:sldId id="723"/>
            <p14:sldId id="768"/>
            <p14:sldId id="769"/>
            <p14:sldId id="770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</p14:sldIdLst>
        </p14:section>
        <p14:section name="Section 02. 베리언트와 반응형 메뉴" id="{7E3E16C3-EA58-458E-98CF-7172C570DB64}">
          <p14:sldIdLst>
            <p14:sldId id="590"/>
            <p14:sldId id="800"/>
            <p14:sldId id="724"/>
            <p14:sldId id="801"/>
            <p14:sldId id="802"/>
            <p14:sldId id="803"/>
            <p14:sldId id="804"/>
            <p14:sldId id="805"/>
            <p14:sldId id="819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6D"/>
    <a:srgbClr val="D7CBC6"/>
    <a:srgbClr val="587EA7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7" autoAdjust="0"/>
    <p:restoredTop sz="94213" autoAdjust="0"/>
  </p:normalViewPr>
  <p:slideViewPr>
    <p:cSldViewPr>
      <p:cViewPr>
        <p:scale>
          <a:sx n="66" d="100"/>
          <a:sy n="66" d="100"/>
        </p:scale>
        <p:origin x="24" y="930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63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05. </a:t>
            </a:r>
            <a:r>
              <a:rPr lang="ko-KR" altLang="en-US" sz="3200" b="1" dirty="0" err="1">
                <a:solidFill>
                  <a:schemeClr val="bg1"/>
                </a:solidFill>
              </a:rPr>
              <a:t>베리언트의</a:t>
            </a:r>
            <a:r>
              <a:rPr lang="ko-KR" altLang="en-US" sz="3200" b="1" dirty="0">
                <a:solidFill>
                  <a:schemeClr val="bg1"/>
                </a:solidFill>
              </a:rPr>
              <a:t> 활용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8122-835C-BCDF-D40E-394C601A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D3A7D09-F6B0-4492-E43B-25835584FF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설정하기 </a:t>
            </a:r>
            <a:endParaRPr lang="en-US" altLang="ko-KR" b="1" dirty="0"/>
          </a:p>
          <a:p>
            <a:pPr lvl="2"/>
            <a:r>
              <a:rPr lang="ko-KR" altLang="en-US" dirty="0"/>
              <a:t>두 번째 버튼 선택 → </a:t>
            </a:r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r>
              <a:rPr lang="ko-KR" altLang="en-US" dirty="0"/>
              <a:t>좌우 패딩 값</a:t>
            </a:r>
            <a:r>
              <a:rPr lang="en-US" altLang="ko-KR" dirty="0"/>
              <a:t>(    )</a:t>
            </a:r>
            <a:r>
              <a:rPr lang="ko-KR" altLang="en-US" dirty="0"/>
              <a:t>을 ‘</a:t>
            </a:r>
            <a:r>
              <a:rPr lang="en-US" altLang="ko-KR" dirty="0"/>
              <a:t>24’</a:t>
            </a:r>
            <a:r>
              <a:rPr lang="ko-KR" altLang="en-US" dirty="0"/>
              <a:t>으로 입력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3AE411-386E-6E1F-7912-EB18D842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5D0C1-9485-B4D9-B75C-F80D0F4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185874"/>
            <a:ext cx="249524" cy="2431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287867-6863-4BF2-24D1-EA254947C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6990347" cy="242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3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25FD1-9A6A-070B-6C67-24F9638B0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F8F890-0C8F-A2E7-CB5B-A67BC34300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설정하기 </a:t>
            </a:r>
            <a:endParaRPr lang="en-US" altLang="ko-KR" b="1" dirty="0"/>
          </a:p>
          <a:p>
            <a:pPr lvl="2"/>
            <a:r>
              <a:rPr lang="ko-KR" altLang="en-US" dirty="0"/>
              <a:t>마지막 버튼 선택 → </a:t>
            </a:r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r>
              <a:rPr lang="ko-KR" altLang="en-US" dirty="0"/>
              <a:t>좌우 패딩 값</a:t>
            </a:r>
            <a:r>
              <a:rPr lang="en-US" altLang="ko-KR" dirty="0"/>
              <a:t>(    )</a:t>
            </a:r>
            <a:r>
              <a:rPr lang="ko-KR" altLang="en-US" dirty="0"/>
              <a:t>을 ‘</a:t>
            </a:r>
            <a:r>
              <a:rPr lang="en-US" altLang="ko-KR" dirty="0"/>
              <a:t>20’</a:t>
            </a:r>
            <a:r>
              <a:rPr lang="ko-KR" altLang="en-US" dirty="0"/>
              <a:t>으로 입력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27B152-054B-55BB-3C5D-DA7FA1C1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6632F9-EC4C-0CCD-FFA2-2A280F092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185874"/>
            <a:ext cx="249524" cy="243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91385B-B3A6-B39E-CD55-FFA40B7A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73016"/>
            <a:ext cx="6840760" cy="21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3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AED2-59FC-A781-33FD-F8B899A2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F5BA6A-65BF-A15A-D9F7-7AC0D9AC438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버튼 복제하기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059CB1-D1E1-9ED6-793D-83B6A03E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D0007E-0A7A-4352-200B-38530E21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5294358" cy="30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4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FBCB9-E175-4FE1-F44B-3DB1AED75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859F46-B68A-5AE9-0B8B-752F0093EA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아이콘을 인스턴스로 복제하기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하트 아이콘을 화면으로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or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화면의 하트 아이콘 컴포넌트를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누르고 드래그</a:t>
            </a:r>
            <a:r>
              <a:rPr lang="ko-KR" altLang="en-US" dirty="0"/>
              <a:t>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3F3A13-1304-CF43-278D-E39C2EC0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D34CC-587D-9C1B-4A34-823078E7D645}"/>
              </a:ext>
            </a:extLst>
          </p:cNvPr>
          <p:cNvSpPr txBox="1"/>
          <p:nvPr/>
        </p:nvSpPr>
        <p:spPr>
          <a:xfrm>
            <a:off x="1115616" y="2996952"/>
            <a:ext cx="7128792" cy="15121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컴포넌트는 직접 사용하지 않고 반드시 인스턴스로 복제하여 사용</a:t>
            </a:r>
          </a:p>
          <a:p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6E2CC5-9275-631A-2ACF-7C33D9B0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33056"/>
            <a:ext cx="4991145" cy="27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4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895A-40B6-64B7-813F-26FCCB04F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B14B722-CAEA-BD15-32BA-6FCF8237F8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첫 번째 버튼 간격 조정하기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하트 아이콘을 첫 번째 버튼 내부에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삽입 → 전체 버튼이 선택된 상태로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[Auto layout]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메뉴의 오브젝트 간의 간격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07F7C3-FEDC-45FA-3BA5-92B7F649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B79440-314B-FD64-AF79-655F153D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068960"/>
            <a:ext cx="234163" cy="264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02BBE8-C2AE-2054-2472-BF80BFE2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5344947" cy="275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0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DA443-DCB7-A465-F677-2F7A2842A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5194BF-BCAD-B840-EA82-919B08D40A5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아이콘 인스턴스 복제하고 사용하기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하트 아이콘을 인스턴스로 복제해 두 번째 버튼 내부에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삽입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넓이와 높이는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58E6F5-42D5-7822-F629-6539F258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FFE912-2152-6F14-5F65-E17E2217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28879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8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BC96-5485-21A8-5300-92E3C37A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625BCA-BEF2-0142-0A45-E8B142A55C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두 번째 버튼 간격 조정하기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전체 버튼을 선택 → 하트 아이콘과 문자 간의 간격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입력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3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하트 아이콘과 문자의 높이가 다르면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[Auto layout]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메뉴의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Align’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옵션을 정중앙으로 설정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C1CFA5-D5E2-E0F9-EB43-5419B7CA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DFC10-7D7D-298C-E6E4-B43DE1EC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708920"/>
            <a:ext cx="234163" cy="264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CE9AD6-DF55-B9D9-BCE7-4ADDD1E92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680179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92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C2090-C79F-EAF1-4E25-A8ABB5A97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FEE7BE6-2DCD-A033-E8EE-86415AB088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아이콘 인스턴스 복제하고 사용하기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세 번째 버튼에 하트 아이콘을 버튼 내부에 삽입 → 넓이와 높이 모두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설정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6D1D8F-C9BD-4809-416A-7C34F17F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6ED871-3FFE-B2FB-2B57-4750EB23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68960"/>
            <a:ext cx="6687483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04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99DEA-15E1-82E8-F6C9-044A73A66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BBBE0F-F0EE-B5C0-37CB-F8B4C452AC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세 번째 버튼 간격 조정하기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전체 버튼을 선택하고 오브젝트 간의 간격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은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</a:p>
          <a:p>
            <a:pPr marL="447675" lvl="2" indent="0">
              <a:buNone/>
            </a:pP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54AEE2-1002-D88C-9580-A77713EC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1B945-4462-9688-81F2-F265DD43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708920"/>
            <a:ext cx="234163" cy="264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3047C5-B4FE-7CDF-2EDD-5A0A9522D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12976"/>
            <a:ext cx="5811847" cy="27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6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B5C74-4692-DCF0-7ECA-1CAAFF887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86D400-4F07-DA66-BB94-FF32E198B1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472608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버튼 이름 변경하기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이동해 버튼을 선택 → 각각의 이름을 아이콘과 사이즈 유무로 구분 후 변경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B9C632-CED0-6683-9088-3350E2D1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5C2A96-BAC9-2E39-D000-4659C1C9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564904"/>
            <a:ext cx="2697134" cy="34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71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베리언트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베리언트와</a:t>
            </a:r>
            <a:r>
              <a:rPr lang="ko-KR" altLang="en-US" sz="2000" b="1" dirty="0">
                <a:latin typeface="+mj-ea"/>
                <a:ea typeface="+mj-ea"/>
              </a:rPr>
              <a:t> 반응형 메뉴 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871C-A852-2C95-A948-0DB851BE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FE97B3B-9AC2-D2C4-0884-9ACA2DFB1BB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만들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이름을 변경한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개의 버튼을 모두 선택 → 상단 컴포넌트 아이콘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옆의 화살표를 눌러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[Create component set]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</a:p>
          <a:p>
            <a:pPr marL="447675" lvl="2" indent="0">
              <a:buNone/>
            </a:pP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B0B66C-7493-82A1-A6EF-43ACE69C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E2691F-CF01-F7C5-4F18-86FBC0CC3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708920"/>
            <a:ext cx="295274" cy="280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0D0279-2E7B-DF05-B7C1-E57A2AF0F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356992"/>
            <a:ext cx="432018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0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30FBC-EC14-3135-EB56-6758C6BF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836F15-EF5B-D2A9-8711-0AE40CD5C9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만들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이라는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생성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211206-A41B-EC3A-5195-6DC69977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BB031D-B215-7168-FE0C-395F30C5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457514" cy="29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76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6673E-0691-C6D1-E553-917ABFB0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5DBC07F-8AFF-8C18-8CF7-40BC5557FB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베리언트로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사이즈 속성 설정하기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‘◆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Property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더블클릭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Size’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이름을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BA71B4-D118-04A3-74B9-B8BF9703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D1DB3A-ACA5-7102-0D0E-016160ED1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389628" cy="2530545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2771050-0B40-4451-B14C-294896381310}"/>
              </a:ext>
            </a:extLst>
          </p:cNvPr>
          <p:cNvSpPr/>
          <p:nvPr/>
        </p:nvSpPr>
        <p:spPr>
          <a:xfrm>
            <a:off x="4572000" y="4437112"/>
            <a:ext cx="936104" cy="548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69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B6A7-FEBA-6E9B-A68E-3D4EE251A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510AD50-F14A-DA51-69EA-D2D66F7622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베리언트로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사이즈 속성 설정하기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Large’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크기의 버튼 두 개를 함께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[Size]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옵션을 클릭하여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[Rename]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165DBA-7CB4-CC9F-337B-F09882E0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398EA-99D3-BD44-2E20-D7F950DA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29000"/>
            <a:ext cx="588430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90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DE87A-A117-0A0F-5270-2961AAB5B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A8B60E-54D7-B2B7-8AA6-8D9F4D48B85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베리언트로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사이즈 속성 설정하기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FFDD4-4636-33DF-3A27-5C89FCB5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574971-E536-7EC5-03C6-4E34111F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36912"/>
            <a:ext cx="3753374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EDC8D-8A71-FAF2-C680-5A33065B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0F7A879-FFC3-2BD1-4FD7-9D9609130F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베리언트로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사이즈 속성 설정하기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실습 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16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17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같은 방법으로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[Size]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옵션을 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[Rename]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이름을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Medium’, ‘Small’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5859CD-4317-C456-0983-A5E636CC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D147F2-F515-B4BA-E66A-EC61D49E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363223" cy="251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37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6C77-E56C-49F0-402D-FBFAE3CD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0E55F1-0234-1E28-20A0-A227F3883F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베리언트로</a:t>
            </a:r>
            <a:r>
              <a:rPr lang="ko-KR" altLang="en-US" b="1" dirty="0"/>
              <a:t> 아이콘 속성 설정하기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사이즈로 분류한 버튼을 아이콘의 유무 옵션을 추가하여 다시 상태를 분류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Varient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선택</a:t>
            </a:r>
            <a:endParaRPr lang="ko-KR" altLang="en-US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D7D520-FBAC-9BD8-868D-55DD45E7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5B132-620C-9B3A-F8D2-3D67DE60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1" y="3149505"/>
            <a:ext cx="287153" cy="279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C1A286-F711-E7EA-8018-22ECC1E3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6910069" cy="25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2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4456B-D905-0863-557D-DD2CDA00E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7C36DB-CDD7-A584-93F7-E9562686B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베리언트로</a:t>
            </a:r>
            <a:r>
              <a:rPr lang="ko-KR" altLang="en-US" b="1" dirty="0"/>
              <a:t> 아이콘 속성 설정하기</a:t>
            </a: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Icon’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입력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[Value]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Yes’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또는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True’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입력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[Create property]</a:t>
            </a: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C8E1AC-11BE-58BD-58E7-C23FADE7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933E12-6182-DA3F-61E6-C0A96C4F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4046484" cy="2854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B47F0-1CE5-95E2-AB67-28B87568A21E}"/>
              </a:ext>
            </a:extLst>
          </p:cNvPr>
          <p:cNvSpPr txBox="1"/>
          <p:nvPr/>
        </p:nvSpPr>
        <p:spPr>
          <a:xfrm>
            <a:off x="5220072" y="3573016"/>
            <a:ext cx="3384376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Name’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Value’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값은 누구나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 수 있는 제목으로 입력하는 것이 좋다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‘Yes’, ‘No’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또는 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True’, ‘False’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같이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옵션의 여부를 설정한다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84849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4B96-23D9-3961-1C00-B58B0D661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8FEDB5C-23F5-295A-AE94-63DF5C11FD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베리언트로</a:t>
            </a:r>
            <a:r>
              <a:rPr lang="ko-KR" altLang="en-US" b="1" dirty="0"/>
              <a:t> 아이콘 속성 설정하기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아이콘이 있는 버튼을 모두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[True]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E92540-BAA7-C77B-279F-160435F4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D121E4-9D7A-866B-4FC6-8A4BFF640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68960"/>
            <a:ext cx="7107839" cy="28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95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69381-2B1F-5588-10CC-6E93C719A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DF2061-3A2D-E535-97CC-6EBCB1BA16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베리언트로</a:t>
            </a:r>
            <a:r>
              <a:rPr lang="ko-KR" altLang="en-US" b="1" dirty="0"/>
              <a:t> 아이콘 속성 설정하기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아이콘이 없는 버튼 모두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[Add new]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이름은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False’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입력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0522A-87F1-0EDD-2F55-1C2E58BB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F98507-92B3-CD2A-33F3-FC3EDDE3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992810" cy="26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0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 err="1"/>
              <a:t>피그마의</a:t>
            </a:r>
            <a:r>
              <a:rPr lang="ko-KR" altLang="en-US" dirty="0"/>
              <a:t> </a:t>
            </a:r>
            <a:r>
              <a:rPr lang="ko-KR" altLang="en-US" dirty="0" err="1"/>
              <a:t>베리언트</a:t>
            </a:r>
            <a:r>
              <a:rPr lang="ko-KR" altLang="en-US" dirty="0"/>
              <a:t> 기능이 무엇인지 알아본다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 err="1"/>
              <a:t>베리언트의</a:t>
            </a:r>
            <a:r>
              <a:rPr lang="ko-KR" altLang="en-US" dirty="0"/>
              <a:t> 기능을 활용해 사이즈</a:t>
            </a:r>
            <a:r>
              <a:rPr lang="en-US" altLang="ko-KR" dirty="0"/>
              <a:t>, </a:t>
            </a:r>
            <a:r>
              <a:rPr lang="ko-KR" altLang="en-US" dirty="0"/>
              <a:t>아이콘 유무</a:t>
            </a:r>
            <a:r>
              <a:rPr lang="en-US" altLang="ko-KR" dirty="0"/>
              <a:t>, </a:t>
            </a:r>
            <a:r>
              <a:rPr lang="ko-KR" altLang="en-US" dirty="0"/>
              <a:t>상태와 같은 버튼의 속성 값을 설정해 본다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 err="1"/>
              <a:t>베리언트를</a:t>
            </a:r>
            <a:r>
              <a:rPr lang="ko-KR" altLang="en-US" dirty="0"/>
              <a:t> 활용해 반응형 메뉴 바를 제작해 본다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93977-C086-F0AD-C4C8-B121F4D5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5943380-FB6E-FC06-2079-5F1B871BDF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옵션 확인하기</a:t>
            </a:r>
            <a:endParaRPr lang="ko-KR" altLang="en-US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화면으로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배치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우측 패널에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[Size]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옵션이 활성화된 것을 알 수 있음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A058DE-7248-A258-1A68-6CB89D28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08404-10F3-E8CC-FBEB-E705AA033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145132" cy="246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06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9BC1C-7F93-D0AB-3252-F842C2526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E63164-0D16-0DE2-29EF-F3243C8C437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옵션 확인하기</a:t>
            </a:r>
            <a:endParaRPr lang="ko-KR" altLang="en-US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[Size]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옵션을 조절하면 옵션에 따라 자동으로 크기가 변경됨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2DFCD4-DE85-AEDF-02F1-CA3247AB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67E4BC-B896-03BD-9F7F-DB45C117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533225" cy="2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23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7AD7B-75B3-58E4-2B51-60B7C5DA2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E72846-A37F-3168-434F-3D5684FFC8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옵션 확인하기</a:t>
            </a:r>
            <a:endParaRPr lang="ko-KR" altLang="en-US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옵션의 스위치를 끄고 켜는 것에 따라 아이콘이 나타나거나 사라짐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D0C122-26FD-27E6-CC18-290549A5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43AB3-E233-1250-87CA-F3F65A28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834081" cy="299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32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5D553-F6CC-B0DF-9809-B1FDD4A49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EC2181-E385-7FD3-53EB-1B537C0D4C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베리언트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크기 키우기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버튼이 한 세트 더 들어갈 수 있도록 보라색 점선 박스를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크기를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키워줌</a:t>
            </a: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4314A2-1C50-283A-E3A7-A64F88D8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A92A4F-D6D5-A535-0507-585F71671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6517890" cy="329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56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05A1-C7A6-31C9-8446-ED597E3D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73A632C-8637-A0DD-CBFC-9888D77926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컴포넌트 복제한 후 색상 변경하기</a:t>
            </a:r>
            <a:endParaRPr lang="ko-KR" altLang="en-US" b="1" dirty="0"/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5D4B7-1055-A398-67D1-CD0AD917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8D163D-BB1D-2449-628F-480EFDED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904656" cy="381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1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09561-6A95-499A-C0A0-AEF1069F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750FA3F-49C4-1B2C-D442-C49A19CF6A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[Variant]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4BA223-D05B-8B6D-21C6-43705CC2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3204F6-0EDF-6774-10ED-6EBA163A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708920"/>
            <a:ext cx="287153" cy="2794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E7E79E-EA70-4143-0DFA-2DD93E97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673511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3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81408-5FBF-D90E-6B24-5AD90543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5D329B-1C00-99BD-8499-65D90C845E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상태 옵션 설정하기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버튼의 상태를 나타내기 위해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State’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입력하고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[Value]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Active’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입력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16F518-9079-3874-960C-43A4DCF8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C1DC5B-6B08-A592-6C37-0FFC61C4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996952"/>
            <a:ext cx="436305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12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ECA13-7850-A4F5-114C-F3AB31E1E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6A3C5A-5F03-1BB7-9182-EE96850E9F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상태 옵션 설정하기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회색 버튼을 모두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[Active]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[Add new]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클릭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ECEE79-E133-84F8-AA0F-7F0E31F8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95F08-72D8-3812-3007-4267797E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140968"/>
            <a:ext cx="618837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04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AB59F-6740-9E12-8860-8023DB125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5539FF5-169E-857A-1D80-F5A17DC493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상태 옵션 설정하기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Disabled’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설정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E651FE-9C05-C50E-0E44-3304FDBC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950DE-974A-5ECC-2931-0AF5DEAB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7"/>
            <a:ext cx="3600400" cy="24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5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CE4C-8807-40DE-B429-6B6E177E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B005273-2C50-D37B-E617-2F5A5E77AF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상태 확인하기</a:t>
            </a:r>
            <a:endParaRPr lang="ko-KR" altLang="en-US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화면으로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배치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019694-3320-9DA9-FA23-4F221FA2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3D2C8D-CFD3-C573-6B1F-CE7906F5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170799" cy="33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5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베리언트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sz="2000" b="1" i="0" u="none" strike="noStrike" cap="none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베리언트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dirty="0">
                <a:solidFill>
                  <a:srgbClr val="7F7F7F"/>
                </a:solidFill>
              </a:rPr>
              <a:t>[Property] </a:t>
            </a:r>
            <a:r>
              <a:rPr lang="ko-KR" altLang="en-US" sz="2000" dirty="0">
                <a:solidFill>
                  <a:srgbClr val="7F7F7F"/>
                </a:solidFill>
              </a:rPr>
              <a:t>설정</a:t>
            </a:r>
            <a:r>
              <a:rPr lang="ko-KR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E71DC-2657-DE6A-FFCD-369967726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9F1B0B-BD48-1412-5EFF-46A33EC159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상태 확인하기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우측 옵션에 버튼의 상태를 조절하는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[State]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옵션이 추가됨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이제 옵션을 조절해 버튼 인스턴스의 상태나 크기를 여러 종류로 쉽게 변경할 수 있음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B997EB-4DDA-5B98-3406-69970DB9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09F8BD-CFFC-4614-4515-3C1D78CA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5073042" cy="29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46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7EA7"/>
              </a:buClr>
              <a:buSzPts val="2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587EA7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내용 </a:t>
            </a:r>
            <a:r>
              <a:rPr lang="ko-KR" altLang="en-US" sz="2000" b="1" i="0" u="none" strike="noStrike" cap="none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베리언트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옵션을 활용한 반응형 메뉴 바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56212-0446-2D88-F04F-34EC57CE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91A1D5E-5162-71D5-7FD1-BB0C175240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/>
              <a:t>반응형 메뉴의 이해</a:t>
            </a:r>
            <a:endParaRPr lang="en-US" altLang="ko-KR" b="1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장 ‘</a:t>
            </a:r>
            <a:r>
              <a:rPr lang="ko-KR" altLang="en-US" dirty="0" err="1"/>
              <a:t>피그마</a:t>
            </a:r>
            <a:r>
              <a:rPr lang="ko-KR" altLang="en-US" dirty="0"/>
              <a:t> 기초 </a:t>
            </a:r>
            <a:r>
              <a:rPr lang="en-US" altLang="ko-KR" dirty="0"/>
              <a:t>I : </a:t>
            </a:r>
            <a:r>
              <a:rPr lang="ko-KR" altLang="en-US" dirty="0"/>
              <a:t>스타일과 </a:t>
            </a:r>
            <a:r>
              <a:rPr lang="ko-KR" altLang="en-US" dirty="0" err="1"/>
              <a:t>레이아웃’에서</a:t>
            </a:r>
            <a:r>
              <a:rPr lang="ko-KR" altLang="en-US" dirty="0"/>
              <a:t> </a:t>
            </a:r>
            <a:r>
              <a:rPr lang="ko-KR" altLang="en-US" dirty="0" err="1"/>
              <a:t>컨스트레인트와</a:t>
            </a:r>
            <a:r>
              <a:rPr lang="ko-KR" altLang="en-US" dirty="0"/>
              <a:t> </a:t>
            </a:r>
            <a:r>
              <a:rPr lang="ko-KR" altLang="en-US" dirty="0" err="1"/>
              <a:t>오토레이아웃</a:t>
            </a:r>
            <a:r>
              <a:rPr lang="ko-KR" altLang="en-US" dirty="0"/>
              <a:t> 기능으로 다양한 디바이스 화면에 맞게 디자인 요소의 크기를 일정하게 조정하는 법을 배움</a:t>
            </a:r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마찬가지로 </a:t>
            </a:r>
            <a:r>
              <a:rPr lang="ko-KR" altLang="en-US" dirty="0" err="1"/>
              <a:t>베리언트의</a:t>
            </a:r>
            <a:r>
              <a:rPr lang="ko-KR" altLang="en-US" dirty="0"/>
              <a:t> 옵션을 이용하여 모바일</a:t>
            </a:r>
            <a:r>
              <a:rPr lang="en-US" altLang="ko-KR" dirty="0"/>
              <a:t>, </a:t>
            </a:r>
            <a:r>
              <a:rPr lang="ko-KR" altLang="en-US" dirty="0"/>
              <a:t>태블릿</a:t>
            </a:r>
            <a:r>
              <a:rPr lang="en-US" altLang="ko-KR" dirty="0"/>
              <a:t>, </a:t>
            </a:r>
            <a:r>
              <a:rPr lang="ko-KR" altLang="en-US" dirty="0"/>
              <a:t>데스크톱 크기에 따른 반응형 메뉴를 만들 수 있음</a:t>
            </a: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A27381-E5D8-4B4D-4294-2081B284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763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79563-8813-508D-C8B4-6DBAD1A9E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F9819C-098A-A092-06C7-9FAAA784D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페이지 추가하고 프레임 만들기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기존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예제 화면의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[Page 1]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    를 클릭하여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[Page 2]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추가 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반응형 메뉴를 그릴 넓이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‘1400’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이상의 프레임 생성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1A1E0-201A-9F72-11BD-F5588FC8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96F435-1469-DF64-B462-C93DB33DB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51" y="2276872"/>
            <a:ext cx="287153" cy="279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9D0EAE-A275-5B12-0D41-608CF1E6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19756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30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E2FF7-395B-9505-6E50-D654BFDBB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3950BA9-CA2C-954D-680C-B47633D87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모바일 메뉴 바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360’,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56’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인 사각형 생성 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색상을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#000000’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010A47-064E-9DBD-2CB7-6331DA30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65F2A8-B5FF-A0D0-20D2-55B6AD91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04864"/>
            <a:ext cx="228600" cy="2873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DEC045-2AFE-EBD7-2A10-374237BC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7073223" cy="34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95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3577A-7C20-1ACE-C379-8C588712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5C2F425-4BF3-6496-F97F-3651F49B7B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메뉴 아이콘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   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여러 번 눌러 화면을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800%’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이상으로 확대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18’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인 직사각형을 그림과 같이 세 개 그려 배치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29B86A-1450-795B-0D3B-B9984B46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156003-5764-7762-A39F-39CBEE79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636912"/>
            <a:ext cx="228600" cy="2873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B6943D-1F02-E22E-9485-786BBF8B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276872"/>
            <a:ext cx="287153" cy="279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E9D202-3C1B-B5DB-1D11-D2D271FD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068960"/>
            <a:ext cx="5726091" cy="334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9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F08BB-85CB-7CB5-9A22-8663A9FA0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1844BA-2BA6-F87E-6D62-3995D0C0D9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메뉴 아이콘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넓이와 높이가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인 정사각형을 생성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메뉴에서 투명도를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설정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1E0AC6-0DDB-882D-454F-789C0F76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00C2E8-92A5-A0F2-0153-4B4A228B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679910" cy="29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0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80A1A-A373-F945-9B75-0F5B5E455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ED511E2-7C49-6CB8-0699-6436A30A5E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메뉴 아이콘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라인과 사각형을 모두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그룹으로 만듦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면의 색상은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324029-3656-9CAE-D75C-4EAF6F19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70E53-C617-533E-3C32-1CB04F09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429818" cy="26859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B7A47A-55F4-D239-E251-523CF3E7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429818" cy="268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83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E7E5-842D-5F88-9A7D-B4F03D9C5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5892AA-44B1-0B1B-1BC2-11CD37F8A11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메뉴 아이콘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[Shift]+[1]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누르면 확대되었던 화면이 딱 맞게 축소됨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아이콘을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그려놓은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사각형 바의 왼쪽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16’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간격을 두고 배치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85846C-A9E0-415F-0856-1853A2DF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FA44AF-5537-7BB3-F589-F075293D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55042" cy="28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58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E7AE3-4F93-CB42-086E-BC4AB3882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BF579BF-68D3-5E34-CB93-9883FCFA4C9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메뉴 아이콘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973486-9E1A-94D2-A78B-4B6A9083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EF732D-80BD-20E9-3B28-B862669A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7467600" cy="2581275"/>
          </a:xfrm>
          <a:prstGeom prst="rect">
            <a:avLst/>
          </a:prstGeom>
        </p:spPr>
      </p:pic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8EABAD52-2D49-47AF-A7FC-FEC3BF8CE40B}"/>
              </a:ext>
            </a:extLst>
          </p:cNvPr>
          <p:cNvSpPr/>
          <p:nvPr/>
        </p:nvSpPr>
        <p:spPr>
          <a:xfrm>
            <a:off x="539552" y="1813545"/>
            <a:ext cx="1163141" cy="116314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6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/>
              <a:t>베리언트의</a:t>
            </a:r>
            <a:r>
              <a:rPr lang="ko-KR" altLang="en-US" b="1" dirty="0"/>
              <a:t> 이해</a:t>
            </a:r>
            <a:endParaRPr lang="en-US" altLang="ko-KR" b="1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프로젝트를 진행하다 보면 생각보다 많은 컴포넌트를 만들어 사용함</a:t>
            </a:r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컴포넌트의 형태는 같지만 색상이 다른 </a:t>
            </a:r>
            <a:r>
              <a:rPr lang="en-US" altLang="ko-KR" dirty="0"/>
              <a:t>[Light] </a:t>
            </a:r>
            <a:r>
              <a:rPr lang="ko-KR" altLang="en-US" dirty="0"/>
              <a:t>모드와 </a:t>
            </a:r>
            <a:r>
              <a:rPr lang="en-US" altLang="ko-KR" dirty="0"/>
              <a:t>[Dark] </a:t>
            </a:r>
            <a:r>
              <a:rPr lang="ko-KR" altLang="en-US" dirty="0"/>
              <a:t>모드를 제작 가능</a:t>
            </a:r>
            <a:endParaRPr lang="en-US" altLang="ko-KR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같은 용도지만 크기를 ‘</a:t>
            </a:r>
            <a:r>
              <a:rPr lang="en-US" altLang="ko-KR" dirty="0"/>
              <a:t>Small’, ‘Medium’, ‘Large’</a:t>
            </a:r>
            <a:r>
              <a:rPr lang="ko-KR" altLang="en-US" dirty="0"/>
              <a:t>로 설정하여 사용 가능</a:t>
            </a:r>
          </a:p>
          <a:p>
            <a:pPr lvl="2"/>
            <a:r>
              <a:rPr lang="ko-KR" altLang="en-US" b="1" dirty="0" err="1"/>
              <a:t>베리언트</a:t>
            </a:r>
            <a:r>
              <a:rPr lang="en-US" altLang="ko-KR" b="1" dirty="0"/>
              <a:t>(Variants)</a:t>
            </a:r>
            <a:r>
              <a:rPr lang="en-US" altLang="ko-KR" dirty="0"/>
              <a:t> : </a:t>
            </a:r>
            <a:r>
              <a:rPr lang="ko-KR" altLang="en-US" dirty="0"/>
              <a:t>스타일과 속성 값이 다른 경우 유사한 종류의 컴포넌트를 세트로 묶어서 사용할 수 있는 기능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7CD131-9114-9F9F-76EB-598CB506A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89040"/>
            <a:ext cx="5400600" cy="25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FA748-520B-5D9F-42F5-E6EB807F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9EC792F-C1C8-DAED-43E6-BA81BCD5B6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태블릿 메뉴 바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아이콘과 사각형 바를 함께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복제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복제한 사각형 바의 넓이는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600’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B50366-178C-45FA-7CA3-748D6998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F20E3-C602-8F16-BBAD-FB5612D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840761" cy="22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99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2A38-1B8E-F799-A4F0-66A95C80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42A656-0749-7ECC-947B-2A6333E9AA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태블릿 메뉴 바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아이콘 없이 사각형 바만 복제한 후 넓이를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1280’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98F744-E015-1754-4FE4-0793D891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6EB518-116B-8643-B66B-7FD524F0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852936"/>
            <a:ext cx="7270393" cy="175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27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8CA29-88A4-D3FE-BB73-AF896AD91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A4BCD3-3F4A-E8E5-2D9E-F690288F2A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데스크톱 메뉴 바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사용해 ‘서비스 메뉴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01’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이라고 입력 → 왼쪽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140’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여백을 두고 배치</a:t>
            </a:r>
            <a:endParaRPr lang="en-US" altLang="ko-KR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000D3F-E177-6A26-3454-C648E1BB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245695-F25C-BA4F-E957-2F54DE90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41024" cy="2341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EAECDE-3B02-887F-9DE4-26EF96EC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80928"/>
            <a:ext cx="680996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72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E9E4C-0EB1-46F8-5A20-94E92DE42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3BC1909-F71C-20FB-6E7A-A8D59F6D1B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데스크톱 메뉴 바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넓이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1’,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인 사각형 생성 → 색상을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변경하고 문자 옆에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9E6854-E4E2-10C9-8DB1-1D7AE458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C132B-299D-711B-100B-63E16A26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431420" cy="24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09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E5FC5-7379-7DCD-6F42-B7DF69F2C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48F1097-938D-C31F-A712-90B9159C42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데스크톱 메뉴 바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문자와 흰색 라인을 함께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[Shift]+[A]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오브젝트 간의 간격을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B322A4-5C98-B6A7-B6ED-C69D0BDD5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DDE9D1-C0CB-7FC6-C21A-A04A7C29D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7252569" cy="1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9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B045-053D-F098-C90C-7A5A1566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61AAC7-0202-2ABC-D4E0-C1A0EF248E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데스크톱 메뉴 바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문자를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[Ctrl]+[D]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누르면 선택된 문자가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간격을 두고 복제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82240C-9916-EFAE-16FE-02A9C96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30F72D-6F61-B984-6E06-41565AF9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80928"/>
            <a:ext cx="5937337" cy="32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48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82A09-62FD-52A0-B6DB-14644C4F0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BA3585-91DE-B605-35E8-55C28FBAE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데스크톱 메뉴 바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실습 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12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문자 맨 아래 있는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Rectangle 6’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[Ctrl]+[X]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lang="ko-KR" altLang="en-US" kern="1200" dirty="0" err="1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잘라냄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첫 번째 문자를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눌러주면 문자 뒤로 선이 배치됨</a:t>
            </a:r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반복해서 다음 문자를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문자와 문자 사이에 선을 배치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CFF635-69F9-546F-42B7-000F3D89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82BE8F-3EE8-1AC5-43A9-6301A39D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578539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43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1E5C0-5D33-4948-C4D4-E9589FF7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48AEE1-005D-E9FE-1374-4CD941C90F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데스크톱 메뉴 바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E004F8-CCDE-76CA-4019-1D8408F2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12FE4F-9609-4A94-0B6F-59869F4F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81"/>
            <a:ext cx="7776864" cy="8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81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E7F4D-A897-D4C8-3384-70ED3FB68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04D7FD8-BDA5-9F08-0576-85D12DF7BD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메뉴 바 옵션 설정하기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첫 번째 메뉴 바의 아이콘과 사각형 바를 함께 선택</a:t>
            </a:r>
            <a:endParaRPr lang="en-US" altLang="ko-KR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그룹화 → 이름은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Mobile’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45FF1D-587A-7B28-9AD0-BE75AAFB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7178F4-4F6F-9622-CD4D-187FC1B4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057450" cy="285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E02D5-3ABB-EB8C-9FAF-1553F06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4F9E7C-A333-7E8B-1F40-2462220657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메뉴 바 옵션 설정하기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두 번째 메뉴 아이콘과 사각형 바를 함께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 →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이름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Tablet’</a:t>
            </a:r>
            <a:endParaRPr lang="ko-KR" altLang="en-US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마지막 사각형 바와 </a:t>
            </a:r>
            <a:r>
              <a:rPr lang="ko-KR" altLang="en-US" kern="1200" dirty="0" err="1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그룹을 선택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 →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이름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Desktop’</a:t>
            </a:r>
            <a:endParaRPr lang="ko-KR" altLang="en-US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66B9A8-145A-02B9-0B43-072BBAC9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985ED-6D2C-C1B4-CCCA-77C79055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7128792" cy="173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0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CCF38-56A2-DD8F-0638-858DB92E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80FCD2-CF4B-1860-DAD1-5177C852AA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/>
              <a:t>베리언트의</a:t>
            </a:r>
            <a:r>
              <a:rPr lang="ko-KR" altLang="en-US" b="1" dirty="0"/>
              <a:t> </a:t>
            </a:r>
            <a:r>
              <a:rPr lang="ko-KR" altLang="en-US" dirty="0"/>
              <a:t>사용</a:t>
            </a:r>
            <a:endParaRPr lang="en-US" altLang="ko-KR" b="1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컴포넌트를 생성한 뒤 설정할 수 있음</a:t>
            </a:r>
            <a:endParaRPr lang="en-US" altLang="ko-KR" dirty="0"/>
          </a:p>
          <a:p>
            <a:pPr lvl="2">
              <a:spcBef>
                <a:spcPts val="600"/>
              </a:spcBef>
              <a:spcAft>
                <a:spcPts val="0"/>
              </a:spcAft>
              <a:buSzPts val="1500"/>
            </a:pPr>
            <a:r>
              <a:rPr lang="ko-KR" altLang="en-US" dirty="0"/>
              <a:t>컴포넌트 생성 → </a:t>
            </a:r>
            <a:r>
              <a:rPr lang="en-US" altLang="ko-KR" dirty="0"/>
              <a:t>[Properties] </a:t>
            </a:r>
            <a:r>
              <a:rPr lang="ko-KR" altLang="en-US" dirty="0"/>
              <a:t>메뉴 우측의     를 눌러 </a:t>
            </a:r>
            <a:r>
              <a:rPr lang="en-US" altLang="ko-KR" dirty="0"/>
              <a:t>[Variant]</a:t>
            </a:r>
            <a:r>
              <a:rPr lang="ko-KR" altLang="en-US" dirty="0"/>
              <a:t>를 선택해 생성</a:t>
            </a: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7F135-8B80-DF59-DF63-372FD630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FA336-CBBA-054A-D8B9-D43F127E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276872"/>
            <a:ext cx="209006" cy="209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802AD7-F1C2-B445-1C20-077E1A6B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564904"/>
            <a:ext cx="3362794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85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C60F5-3BFE-C75B-4FAC-EC2B178D8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3EDB75E-FC08-E86B-4E54-53B0419F23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컴포넌트 생성하기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세 개의 그룹을 모두 선택 → 상단 컴포넌트 아이콘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옆의 화살표를 클릭하여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[Create component set]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</a:p>
          <a:p>
            <a:pPr lvl="2"/>
            <a:endParaRPr lang="ko-KR" altLang="en-US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9F6AB1-16C9-C7D8-974D-E2F6E05E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36378-A85C-1BBA-6FE3-29A2FC57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276872"/>
            <a:ext cx="302678" cy="2880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A913E7-C717-4F50-C2B9-304B4BDBB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310128" cy="28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15FD0-CC33-FF38-15B5-AE36E0A1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1804456-9734-7D69-5980-F4C0F64323E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선택 → 우측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옵션을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[Mode]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C11E53-FFB7-680E-7338-41C1FBD5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994FF4-A9DF-8065-4D72-B8979186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753304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3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DA307-F0E2-E7DC-C0AA-AF72A22D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FAA7F1-12C0-44EE-635D-72641CFEA5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확인해 보기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방금 만든 컴포넌트를 화면으로 </a:t>
            </a:r>
            <a:r>
              <a:rPr lang="ko-KR" altLang="en-US" kern="1200" dirty="0" err="1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배치</a:t>
            </a:r>
            <a:endParaRPr lang="en-US" altLang="ko-KR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옵션에서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[Mode]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변경 → 모드 전환</a:t>
            </a:r>
          </a:p>
          <a:p>
            <a:pPr lvl="2"/>
            <a:endParaRPr lang="ko-KR" altLang="en-US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B3E9C9-5977-969E-E091-5FEF0308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98BA70-C62B-4FC7-2867-6052C144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700250" cy="34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17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1C49E-F238-2C66-443D-FB5A123D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1707698-0A2E-B28B-3F1C-F6DF418A2C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만들기</a:t>
            </a:r>
            <a:r>
              <a:rPr lang="ko-KR" altLang="en-US" dirty="0"/>
              <a:t>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8C7B8D-E6AD-27D1-4981-22E4291D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80A2F0-2380-2B5A-FE94-1A0029A043FA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6DA4AFB-4981-01E1-0416-00141EB79B87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947351-3A78-52F6-B8D1-EF0D40B3AC6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1A4C3C-24A2-0556-AB67-DF68DBBE4C09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https://bit.ly/3SVgCex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475C79-D54E-65BE-58BA-A2AAC98767B7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C14EB-54F1-C91E-FC00-A2D37835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49" y="2668924"/>
            <a:ext cx="5923301" cy="303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3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D4CE8-A524-6F15-6366-2DC355914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13A970-628E-E6FB-97F2-A6D6E689ED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만들기</a:t>
            </a:r>
            <a:r>
              <a:rPr lang="ko-KR" altLang="en-US" dirty="0"/>
              <a:t>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예제 파일 복제하기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베리언트</a:t>
            </a:r>
            <a:r>
              <a:rPr lang="ko-KR" altLang="en-US" dirty="0"/>
              <a:t> 예제 파일을 열고</a:t>
            </a:r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12EF03-6339-E66A-B9BC-985BA52D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99AB3-C407-E9EA-3E00-C4B62F1F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132856"/>
            <a:ext cx="3528392" cy="399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7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8529-54AC-4161-A2F6-586B1ED60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7AB1FAA-1953-9488-B9C1-237775E6C4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설정하기 </a:t>
            </a:r>
            <a:endParaRPr lang="en-US" altLang="ko-KR" b="1" dirty="0"/>
          </a:p>
          <a:p>
            <a:pPr lvl="2"/>
            <a:r>
              <a:rPr lang="ko-KR" altLang="en-US" dirty="0"/>
              <a:t>첫 번째 버튼 선택 → </a:t>
            </a:r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r>
              <a:rPr lang="ko-KR" altLang="en-US" dirty="0"/>
              <a:t>좌우 패딩 값</a:t>
            </a:r>
            <a:r>
              <a:rPr lang="en-US" altLang="ko-KR" dirty="0"/>
              <a:t>(    )</a:t>
            </a:r>
            <a:r>
              <a:rPr lang="ko-KR" altLang="en-US" dirty="0"/>
              <a:t>을 ‘</a:t>
            </a:r>
            <a:r>
              <a:rPr lang="en-US" altLang="ko-KR" dirty="0"/>
              <a:t>30’</a:t>
            </a:r>
            <a:r>
              <a:rPr lang="ko-KR" altLang="en-US" dirty="0"/>
              <a:t>으로 입력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216CF6-4DBA-E621-6936-F354052E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DEB6D1-8DC8-2D69-2637-6308C76D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185874"/>
            <a:ext cx="249524" cy="243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224E84-11AF-A946-12B9-95DE904C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01008"/>
            <a:ext cx="6160169" cy="31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1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12625</TotalTime>
  <Words>2092</Words>
  <Application>Microsoft Office PowerPoint</Application>
  <PresentationFormat>화면 슬라이드 쇼(4:3)</PresentationFormat>
  <Paragraphs>569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HY견고딕</vt:lpstr>
      <vt:lpstr>Malgun Gothic</vt:lpstr>
      <vt:lpstr>Malgun Gothic</vt:lpstr>
      <vt:lpstr>Arial</vt:lpstr>
      <vt:lpstr>Verdana</vt:lpstr>
      <vt:lpstr>Wingdings</vt:lpstr>
      <vt:lpstr>Office 테마</vt:lpstr>
      <vt:lpstr>CHAPTER 05. 베리언트의 활용</vt:lpstr>
      <vt:lpstr>PowerPoint 프레젠테이션</vt:lpstr>
      <vt:lpstr>PowerPoint 프레젠테이션</vt:lpstr>
      <vt:lpstr>PowerPoint 프레젠테이션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PowerPoint 프레젠테이션</vt:lpstr>
      <vt:lpstr>베리언트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eddie</cp:lastModifiedBy>
  <cp:revision>836</cp:revision>
  <dcterms:created xsi:type="dcterms:W3CDTF">2012-07-11T10:23:22Z</dcterms:created>
  <dcterms:modified xsi:type="dcterms:W3CDTF">2025-11-14T08:09:52Z</dcterms:modified>
</cp:coreProperties>
</file>